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294" r:id="rId3"/>
    <p:sldId id="295" r:id="rId4"/>
    <p:sldId id="273" r:id="rId5"/>
    <p:sldId id="297" r:id="rId6"/>
    <p:sldId id="300" r:id="rId7"/>
    <p:sldId id="301" r:id="rId8"/>
    <p:sldId id="298" r:id="rId9"/>
    <p:sldId id="302" r:id="rId10"/>
    <p:sldId id="303" r:id="rId11"/>
    <p:sldId id="304" r:id="rId12"/>
    <p:sldId id="312" r:id="rId13"/>
    <p:sldId id="306" r:id="rId14"/>
    <p:sldId id="309" r:id="rId15"/>
    <p:sldId id="310" r:id="rId16"/>
    <p:sldId id="311" r:id="rId17"/>
    <p:sldId id="31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FFCCCC"/>
    <a:srgbClr val="FFCCFF"/>
    <a:srgbClr val="FFFFFF"/>
    <a:srgbClr val="FF505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>
        <p:scale>
          <a:sx n="64" d="100"/>
          <a:sy n="64" d="100"/>
        </p:scale>
        <p:origin x="-15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FFCCCC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A71C-0670-4FA5-87D8-09527FE6E74E}">
      <dsp:nvSpPr>
        <dsp:cNvPr id="0" name=""/>
        <dsp:cNvSpPr/>
      </dsp:nvSpPr>
      <dsp:spPr>
        <a:xfrm>
          <a:off x="4778871" y="47"/>
          <a:ext cx="2024657" cy="2024657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075375" y="296551"/>
        <a:ext cx="1431649" cy="1431649"/>
      </dsp:txXfrm>
    </dsp:sp>
    <dsp:sp modelId="{62F84F8A-570F-4F58-A91B-560E3CE69B67}">
      <dsp:nvSpPr>
        <dsp:cNvPr id="0" name=""/>
        <dsp:cNvSpPr/>
      </dsp:nvSpPr>
      <dsp:spPr>
        <a:xfrm rot="2160000">
          <a:off x="6739747" y="1555709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55190" y="1644843"/>
        <a:ext cx="377359" cy="409994"/>
      </dsp:txXfrm>
    </dsp:sp>
    <dsp:sp modelId="{93EF108C-078E-4E8B-AD67-D763515E93B9}">
      <dsp:nvSpPr>
        <dsp:cNvPr id="0" name=""/>
        <dsp:cNvSpPr/>
      </dsp:nvSpPr>
      <dsp:spPr>
        <a:xfrm>
          <a:off x="7239738" y="1787971"/>
          <a:ext cx="2024657" cy="202465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536242" y="2084475"/>
        <a:ext cx="1431649" cy="1431649"/>
      </dsp:txXfrm>
    </dsp:sp>
    <dsp:sp modelId="{F3CB7A5B-82D4-41F8-BE20-AA3C0586EF57}">
      <dsp:nvSpPr>
        <dsp:cNvPr id="0" name=""/>
        <dsp:cNvSpPr/>
      </dsp:nvSpPr>
      <dsp:spPr>
        <a:xfrm rot="6480000">
          <a:off x="7517255" y="3890590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7623105" y="3950349"/>
        <a:ext cx="377359" cy="409994"/>
      </dsp:txXfrm>
    </dsp:sp>
    <dsp:sp modelId="{6919A9D8-F5AA-454C-B674-4DDD299F1494}">
      <dsp:nvSpPr>
        <dsp:cNvPr id="0" name=""/>
        <dsp:cNvSpPr/>
      </dsp:nvSpPr>
      <dsp:spPr>
        <a:xfrm>
          <a:off x="6299770" y="4680894"/>
          <a:ext cx="2024657" cy="202465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6596274" y="4977398"/>
        <a:ext cx="1431649" cy="1431649"/>
      </dsp:txXfrm>
    </dsp:sp>
    <dsp:sp modelId="{10B92608-FBDC-48BB-B448-371E0F6EE2E0}">
      <dsp:nvSpPr>
        <dsp:cNvPr id="0" name=""/>
        <dsp:cNvSpPr/>
      </dsp:nvSpPr>
      <dsp:spPr>
        <a:xfrm rot="10800000">
          <a:off x="5536914" y="5351562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698639" y="5488226"/>
        <a:ext cx="377359" cy="409994"/>
      </dsp:txXfrm>
    </dsp:sp>
    <dsp:sp modelId="{0267B42F-5143-40E7-8DE2-8BFBF5A303F5}">
      <dsp:nvSpPr>
        <dsp:cNvPr id="0" name=""/>
        <dsp:cNvSpPr/>
      </dsp:nvSpPr>
      <dsp:spPr>
        <a:xfrm>
          <a:off x="3257971" y="4680894"/>
          <a:ext cx="2024657" cy="2024657"/>
        </a:xfrm>
        <a:prstGeom prst="ellipse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54475" y="4977398"/>
        <a:ext cx="1431649" cy="1431649"/>
      </dsp:txXfrm>
    </dsp:sp>
    <dsp:sp modelId="{9BA68821-9B97-4DF5-9CD9-D3E5204EDBF9}">
      <dsp:nvSpPr>
        <dsp:cNvPr id="0" name=""/>
        <dsp:cNvSpPr/>
      </dsp:nvSpPr>
      <dsp:spPr>
        <a:xfrm rot="15120000">
          <a:off x="3535488" y="3919611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641338" y="4133180"/>
        <a:ext cx="377359" cy="409994"/>
      </dsp:txXfrm>
    </dsp:sp>
    <dsp:sp modelId="{307FE9AE-45F8-45CE-97A2-C5994357A4E7}">
      <dsp:nvSpPr>
        <dsp:cNvPr id="0" name=""/>
        <dsp:cNvSpPr/>
      </dsp:nvSpPr>
      <dsp:spPr>
        <a:xfrm>
          <a:off x="2318003" y="1787971"/>
          <a:ext cx="2024657" cy="2024657"/>
        </a:xfrm>
        <a:prstGeom prst="ellipse">
          <a:avLst/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614507" y="2084475"/>
        <a:ext cx="1431649" cy="1431649"/>
      </dsp:txXfrm>
    </dsp:sp>
    <dsp:sp modelId="{4BC1EB38-841F-4153-8289-67ACDE248147}">
      <dsp:nvSpPr>
        <dsp:cNvPr id="0" name=""/>
        <dsp:cNvSpPr/>
      </dsp:nvSpPr>
      <dsp:spPr>
        <a:xfrm rot="19440000">
          <a:off x="4278880" y="1573645"/>
          <a:ext cx="539084" cy="68332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94323" y="1757839"/>
        <a:ext cx="377359" cy="409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086627"/>
              </p:ext>
            </p:extLst>
          </p:nvPr>
        </p:nvGraphicFramePr>
        <p:xfrm>
          <a:off x="-1143000" y="0"/>
          <a:ext cx="11582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3352800" y="2286000"/>
            <a:ext cx="2514600" cy="2438400"/>
          </a:xfrm>
          <a:prstGeom prst="flowChartConnector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96669"/>
            <a:ext cx="800100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</a:t>
            </a:r>
            <a:endParaRPr lang="en-US" sz="3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19200"/>
            <a:ext cx="3475313" cy="222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114799"/>
            <a:ext cx="3475312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05200" cy="22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3581400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358140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856" y="6279673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799"/>
            <a:ext cx="3505200" cy="2124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7967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5094982"/>
            <a:ext cx="7848600" cy="989438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905000"/>
            <a:ext cx="8153400" cy="289560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85800" y="352961"/>
            <a:ext cx="8001000" cy="1323439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3718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95728"/>
            <a:ext cx="73914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44858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465838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4418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34418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114800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676400"/>
            <a:ext cx="2905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4" y="609600"/>
            <a:ext cx="5955536" cy="434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667000"/>
            <a:ext cx="5181599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যোগাযোগ প্রযুক্তি ও বাংলাদেশ</a:t>
            </a:r>
            <a:endParaRPr lang="en-US" sz="3200" b="1" dirty="0" smtClean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52" y="1828800"/>
            <a:ext cx="1357414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8079" y="87363"/>
            <a:ext cx="3581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16542"/>
              </p:ext>
            </p:extLst>
          </p:nvPr>
        </p:nvGraphicFramePr>
        <p:xfrm>
          <a:off x="41148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984486"/>
            <a:ext cx="52578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গুরুত্বপূর্ণ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দিকগুলো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বিনির্মাণে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গৃহীত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পদক্ষেপ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বর্ণনা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 rotWithShape="1">
                <a:blip r:embed="rId2"/>
                <a:stretch>
                  <a:fillRect l="-2039" b="-4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69626" y="533400"/>
            <a:ext cx="7467600" cy="487680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রক্তক্ষয়ী যু্দ্ধের ভেতর দিয়ে ১৯৭১ সালে আমরা আমাদের স্বাধীনতা অর্জন করেছি।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9516"/>
            <a:ext cx="6324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569626" y="514662"/>
            <a:ext cx="7467600" cy="4876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হবে। 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6" y="629978"/>
            <a:ext cx="6172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647700" y="533400"/>
            <a:ext cx="7467600" cy="487680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3" y="739516"/>
            <a:ext cx="21431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505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2814"/>
            <a:ext cx="5524500" cy="2272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04800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8951" y="226269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8382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20502"/>
            <a:ext cx="82296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0651" y="3278353"/>
            <a:ext cx="1905000" cy="1065047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940325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29446"/>
            <a:ext cx="3162300" cy="1633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728" y="940325"/>
            <a:ext cx="3087338" cy="191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8" y="3636694"/>
            <a:ext cx="3087338" cy="152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8534" y="5318125"/>
            <a:ext cx="3220066" cy="39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0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865169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89784" y="5241925"/>
            <a:ext cx="302551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866" y="2874694"/>
            <a:ext cx="3124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9966" y="152400"/>
            <a:ext cx="4991100" cy="707886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লক্ষ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827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460</Words>
  <Application>Microsoft Office PowerPoint</Application>
  <PresentationFormat>On-screen Show (4:3)</PresentationFormat>
  <Paragraphs>106</Paragraphs>
  <Slides>17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user</cp:lastModifiedBy>
  <cp:revision>86</cp:revision>
  <dcterms:created xsi:type="dcterms:W3CDTF">2015-07-24T14:28:40Z</dcterms:created>
  <dcterms:modified xsi:type="dcterms:W3CDTF">2016-08-10T03:52:31Z</dcterms:modified>
</cp:coreProperties>
</file>